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ocuments\PLATAFORMA%202020\PRIMER%20REPORTE%20DE%20ACCES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ocuments\PLATAFORMA%202020\PRIMER%20REPORTE%20DE%20ACCESO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0" baseline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PE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SEMANA 1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0" baseline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D83-4A5C-A0F1-2E22273F4AE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D83-4A5C-A0F1-2E22273F4A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PE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Hoja2!$C$4:$D$4</c:f>
              <c:strCache>
                <c:ptCount val="2"/>
                <c:pt idx="0">
                  <c:v>ACCEDEN</c:v>
                </c:pt>
                <c:pt idx="1">
                  <c:v>NO ACCEDEN</c:v>
                </c:pt>
              </c:strCache>
            </c:strRef>
          </c:cat>
          <c:val>
            <c:numRef>
              <c:f>Hoja2!$C$22:$D$22</c:f>
              <c:numCache>
                <c:formatCode>General</c:formatCode>
                <c:ptCount val="2"/>
                <c:pt idx="0">
                  <c:v>278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D83-4A5C-A0F1-2E22273F4A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cap="none" spc="0" baseline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SEMANA</a:t>
            </a:r>
            <a:r>
              <a:rPr lang="es-PE" baseline="0"/>
              <a:t> 2</a:t>
            </a:r>
            <a:endParaRPr lang="es-PE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E9A-4018-978D-36F6AD20946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E9A-4018-978D-36F6AD20946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PE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Hoja2!$E$4:$F$4</c:f>
              <c:strCache>
                <c:ptCount val="2"/>
                <c:pt idx="0">
                  <c:v>ACCEDEN</c:v>
                </c:pt>
                <c:pt idx="1">
                  <c:v>NO ACCEDEN</c:v>
                </c:pt>
              </c:strCache>
            </c:strRef>
          </c:cat>
          <c:val>
            <c:numRef>
              <c:f>Hoja2!$E$22:$F$22</c:f>
              <c:numCache>
                <c:formatCode>General</c:formatCode>
                <c:ptCount val="2"/>
                <c:pt idx="0">
                  <c:v>308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E9A-4018-978D-36F6AD2094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01330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82369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1436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822981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775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03159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17740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813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52572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202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60609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23552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3966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49637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47450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75961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318C0-6A67-45D7-85FE-365552AF9AF3}" type="datetimeFigureOut">
              <a:rPr lang="es-PE" smtClean="0"/>
              <a:t>12/05/2020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CEA748C-6123-412A-8A0D-DECF9A7492D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74426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bit.ly/2xhQAuy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PE" dirty="0" smtClean="0"/>
              <a:t>INFORME DEL USO DE LA PLATAFORMA VIRTUAL</a:t>
            </a:r>
            <a:endParaRPr lang="es-PE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PE" dirty="0" smtClean="0"/>
              <a:t>DOCENTE ENCARGADO: JOSÉ ANDRÉS </a:t>
            </a:r>
          </a:p>
          <a:p>
            <a:r>
              <a:rPr lang="es-PE" dirty="0" smtClean="0"/>
              <a:t>VALLE FUENTES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98340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MEJORAS EN EL MANTENIMIENTO Y SOPORTE:</a:t>
            </a:r>
            <a:endParaRPr lang="es-P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PE" dirty="0"/>
              <a:t>Mejoramiento del rendimiento de la plataforma virtual en términos de velocidad y carga del </a:t>
            </a:r>
            <a:r>
              <a:rPr lang="es-PE" dirty="0" smtClean="0"/>
              <a:t>servidor.</a:t>
            </a:r>
          </a:p>
          <a:p>
            <a:pPr lvl="0" algn="just"/>
            <a:r>
              <a:rPr lang="es-PE" dirty="0"/>
              <a:t>Incremento del tamaño máximo de la entrega de archivos de los estudiantes: de 1MB a 20MB, con un máximo de 10 archivos por entrega.</a:t>
            </a:r>
          </a:p>
          <a:p>
            <a:pPr algn="just"/>
            <a:r>
              <a:rPr lang="es-PE" dirty="0"/>
              <a:t>Actualización de la zona horaria de la plataforma virtual para que las fechas programadas de las actividades sean admitidas por el servidor</a:t>
            </a:r>
            <a:r>
              <a:rPr lang="es-PE" dirty="0" smtClean="0"/>
              <a:t>.</a:t>
            </a:r>
          </a:p>
          <a:p>
            <a:pPr algn="just"/>
            <a:r>
              <a:rPr lang="es-PE" dirty="0" smtClean="0"/>
              <a:t>Asistencia técnica personalizada en el uso de la plataforma a estudiantes y docentes que lo solicitan vía llamada al celular o mensajes de WhatsApp.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10677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DIFICULTADES PRESENTADAS EN EL USO DE LA PLATAFORMA:</a:t>
            </a:r>
            <a:endParaRPr lang="es-P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PE" dirty="0" smtClean="0"/>
              <a:t>ALGUNOS DOCENTES NO EFECTUARON CORRECTAMENTE LA PROGRAMACIÓN DE ACTIVIDADES (SELECCIÓN INADECUADA DE ACTIVIDAD O RECURSO, UBICACIÓN EN LA SEMANA INCORRECTA, PROGRAMACIÓN DE FECHA DE PRESENTACIÓN Y LIMITADO TAMAÑO DE ARCHIVO )</a:t>
            </a:r>
          </a:p>
          <a:p>
            <a:pPr algn="just"/>
            <a:r>
              <a:rPr lang="es-PE" dirty="0" smtClean="0"/>
              <a:t>ALGUNOS ESTUDIANTES ACCEDEN SÓLO A CIERTAS ÁREAS.</a:t>
            </a:r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71285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SUGERENCIAS:</a:t>
            </a:r>
            <a:endParaRPr lang="es-P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PE" dirty="0" smtClean="0"/>
              <a:t>Revisar las guías y video tutoriales que se encuentran en </a:t>
            </a:r>
            <a:r>
              <a:rPr lang="es-PE" dirty="0" smtClean="0">
                <a:hlinkClick r:id="rId2"/>
              </a:rPr>
              <a:t>https://bit.ly/2xhQAuy</a:t>
            </a:r>
            <a:r>
              <a:rPr lang="es-PE" dirty="0" smtClean="0"/>
              <a:t> </a:t>
            </a:r>
          </a:p>
          <a:p>
            <a:r>
              <a:rPr lang="es-PE" dirty="0"/>
              <a:t>Comunicación permanente</a:t>
            </a:r>
          </a:p>
          <a:p>
            <a:r>
              <a:rPr lang="es-PE" dirty="0" smtClean="0"/>
              <a:t>Programar un horario especial de consultas a estudiantes</a:t>
            </a:r>
          </a:p>
          <a:p>
            <a:r>
              <a:rPr lang="es-PE" dirty="0" smtClean="0"/>
              <a:t>Asignación de rol de Docente sin permisos de Edición a los Coordinadores de Carrera para el monitoreo correspondiente.</a:t>
            </a:r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307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317441"/>
              </p:ext>
            </p:extLst>
          </p:nvPr>
        </p:nvGraphicFramePr>
        <p:xfrm>
          <a:off x="2045853" y="225136"/>
          <a:ext cx="8788401" cy="65338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8556">
                  <a:extLst>
                    <a:ext uri="{9D8B030D-6E8A-4147-A177-3AD203B41FA5}">
                      <a16:colId xmlns:a16="http://schemas.microsoft.com/office/drawing/2014/main" val="3640282096"/>
                    </a:ext>
                  </a:extLst>
                </a:gridCol>
                <a:gridCol w="1143658">
                  <a:extLst>
                    <a:ext uri="{9D8B030D-6E8A-4147-A177-3AD203B41FA5}">
                      <a16:colId xmlns:a16="http://schemas.microsoft.com/office/drawing/2014/main" val="825302337"/>
                    </a:ext>
                  </a:extLst>
                </a:gridCol>
                <a:gridCol w="749485">
                  <a:extLst>
                    <a:ext uri="{9D8B030D-6E8A-4147-A177-3AD203B41FA5}">
                      <a16:colId xmlns:a16="http://schemas.microsoft.com/office/drawing/2014/main" val="269551765"/>
                    </a:ext>
                  </a:extLst>
                </a:gridCol>
                <a:gridCol w="707847">
                  <a:extLst>
                    <a:ext uri="{9D8B030D-6E8A-4147-A177-3AD203B41FA5}">
                      <a16:colId xmlns:a16="http://schemas.microsoft.com/office/drawing/2014/main" val="3107200569"/>
                    </a:ext>
                  </a:extLst>
                </a:gridCol>
                <a:gridCol w="699519">
                  <a:extLst>
                    <a:ext uri="{9D8B030D-6E8A-4147-A177-3AD203B41FA5}">
                      <a16:colId xmlns:a16="http://schemas.microsoft.com/office/drawing/2014/main" val="2528521100"/>
                    </a:ext>
                  </a:extLst>
                </a:gridCol>
                <a:gridCol w="666208">
                  <a:extLst>
                    <a:ext uri="{9D8B030D-6E8A-4147-A177-3AD203B41FA5}">
                      <a16:colId xmlns:a16="http://schemas.microsoft.com/office/drawing/2014/main" val="4259248578"/>
                    </a:ext>
                  </a:extLst>
                </a:gridCol>
                <a:gridCol w="2723128">
                  <a:extLst>
                    <a:ext uri="{9D8B030D-6E8A-4147-A177-3AD203B41FA5}">
                      <a16:colId xmlns:a16="http://schemas.microsoft.com/office/drawing/2014/main" val="1905953276"/>
                    </a:ext>
                  </a:extLst>
                </a:gridCol>
              </a:tblGrid>
              <a:tr h="479554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CUADRO CONSOLIDADO DEL CONTROL DE ACCESO DE </a:t>
                      </a:r>
                      <a:r>
                        <a:rPr lang="es-PE" sz="1200" u="none" strike="noStrike" dirty="0" smtClean="0">
                          <a:effectLst/>
                        </a:rPr>
                        <a:t>LOS ESTUDIANTES </a:t>
                      </a:r>
                      <a:r>
                        <a:rPr lang="es-PE" sz="1200" u="none" strike="noStrike" dirty="0">
                          <a:effectLst/>
                        </a:rPr>
                        <a:t>A LA PLATAFORMA VIRTUAL - SEMANA 1 Y 2</a:t>
                      </a:r>
                      <a:endParaRPr lang="es-PE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8832377"/>
                  </a:ext>
                </a:extLst>
              </a:tr>
              <a:tr h="121407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extLst>
                  <a:ext uri="{0D108BD9-81ED-4DB2-BD59-A6C34878D82A}">
                    <a16:rowId xmlns:a16="http://schemas.microsoft.com/office/drawing/2014/main" val="4229990961"/>
                  </a:ext>
                </a:extLst>
              </a:tr>
              <a:tr h="1214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CARRERA PROFESIONAL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TOTAL MATRICULADOS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PE" sz="900" u="none" strike="noStrike">
                          <a:effectLst/>
                        </a:rPr>
                        <a:t>SEMANA 1</a:t>
                      </a:r>
                      <a:endParaRPr lang="es-PE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PE" sz="900" u="none" strike="noStrike">
                          <a:effectLst/>
                        </a:rPr>
                        <a:t>SEMANA 2</a:t>
                      </a:r>
                      <a:endParaRPr lang="es-PE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APELLIDOS Y NOMBRES DE LOS ESTUDIANTES QUE NO ACCEDEN - SEMANA 2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566615507"/>
                  </a:ext>
                </a:extLst>
              </a:tr>
              <a:tr h="39457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ACCEDEN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NO ACCEDEN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ACCEDEN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NO ACCEDEN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447238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E.S.CC.SS.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14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RAMIREZ GUERRERO, Karoline Avigail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353459090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E.S. COMUNICACIÓN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11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10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508901540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E.S. CTA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9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YATACO AYALA, Brigitte Maryell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384653148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E.S. MATEMÁTICA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8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EST. MOLINA NOA, Alonso Miguel, registra acceso general y no a los cursos.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176723894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FÍSICA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26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MENDOZA BELLIDO, Pedro Miguel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42787537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FÍSICA - V-A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0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085323264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FÍSICA - V-B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2529566888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4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4275841513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V-A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26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4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29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MAURICIO NICHO, Andrea Del Rocio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75485698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V-B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0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22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821497838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V-C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16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16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235603575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VII-A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25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298912385"/>
                  </a:ext>
                </a:extLst>
              </a:tr>
              <a:tr h="79521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IX-A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16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21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6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BERNAOLA OLORTEGUI, Lourdes Lisbeth</a:t>
                      </a:r>
                      <a:br>
                        <a:rPr lang="es-PE" sz="900" u="none" strike="noStrike">
                          <a:effectLst/>
                        </a:rPr>
                      </a:br>
                      <a:r>
                        <a:rPr lang="es-PE" sz="900" u="none" strike="noStrike">
                          <a:effectLst/>
                        </a:rPr>
                        <a:t>DE LA CRUZ VILCAPUMA, Adriana Lisbeth</a:t>
                      </a:r>
                      <a:br>
                        <a:rPr lang="es-PE" sz="900" u="none" strike="noStrike">
                          <a:effectLst/>
                        </a:rPr>
                      </a:br>
                      <a:r>
                        <a:rPr lang="es-PE" sz="900" u="none" strike="noStrike">
                          <a:effectLst/>
                        </a:rPr>
                        <a:t>QUISPE DÍAZ, Mirelly Koraima</a:t>
                      </a:r>
                      <a:br>
                        <a:rPr lang="es-PE" sz="900" u="none" strike="noStrike">
                          <a:effectLst/>
                        </a:rPr>
                      </a:br>
                      <a:r>
                        <a:rPr lang="es-PE" sz="900" u="none" strike="noStrike">
                          <a:effectLst/>
                        </a:rPr>
                        <a:t>RAMOS CONDORI, Wendy Geraldine</a:t>
                      </a:r>
                      <a:br>
                        <a:rPr lang="es-PE" sz="900" u="none" strike="noStrike">
                          <a:effectLst/>
                        </a:rPr>
                      </a:br>
                      <a:r>
                        <a:rPr lang="es-PE" sz="900" u="none" strike="noStrike">
                          <a:effectLst/>
                        </a:rPr>
                        <a:t>TRUCIOS PALOMINO, Cindy Flor</a:t>
                      </a:r>
                      <a:br>
                        <a:rPr lang="es-PE" sz="900" u="none" strike="noStrike">
                          <a:effectLst/>
                        </a:rPr>
                      </a:br>
                      <a:r>
                        <a:rPr lang="es-PE" sz="900" u="none" strike="noStrike">
                          <a:effectLst/>
                        </a:rPr>
                        <a:t>VELIZ LOZANO, Yomira Elizabeth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889798071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IDIOMAS INGLÉS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TASAYCO DE LA CRUZ, Kevin Anthony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773153519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IDIOMAS INGLÉS - V-A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16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26018411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IDIOMAS INGLÉS - V-B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015925816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IDIOMAS INGLÉS - VII-A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252584602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TOTAL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319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278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41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308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11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4193048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496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dirty="0" smtClean="0"/>
              <a:t>GRÁFICAS PORCENTUALES DEL ACCESO A LA PLATAFORMA - ESTUDIANTES</a:t>
            </a:r>
            <a:endParaRPr lang="es-PE" dirty="0"/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9558207"/>
              </p:ext>
            </p:extLst>
          </p:nvPr>
        </p:nvGraphicFramePr>
        <p:xfrm>
          <a:off x="554181" y="2653144"/>
          <a:ext cx="5375563" cy="3650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1164656"/>
              </p:ext>
            </p:extLst>
          </p:nvPr>
        </p:nvGraphicFramePr>
        <p:xfrm>
          <a:off x="6096000" y="2770907"/>
          <a:ext cx="5408612" cy="3415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4775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Procesos Académicos en un sistema no presencial.</a:t>
            </a:r>
            <a:endParaRPr lang="es-P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Planificación:</a:t>
            </a:r>
          </a:p>
          <a:p>
            <a:pPr lvl="1"/>
            <a:r>
              <a:rPr lang="es-PE" dirty="0" smtClean="0"/>
              <a:t>Revisión del inventario del procesos</a:t>
            </a:r>
          </a:p>
          <a:p>
            <a:pPr lvl="1"/>
            <a:r>
              <a:rPr lang="es-PE" dirty="0" smtClean="0"/>
              <a:t>Priorizar procesos a modificar</a:t>
            </a:r>
          </a:p>
          <a:p>
            <a:r>
              <a:rPr lang="es-PE" dirty="0" smtClean="0"/>
              <a:t>Organización:</a:t>
            </a:r>
          </a:p>
          <a:p>
            <a:pPr lvl="1"/>
            <a:r>
              <a:rPr lang="es-PE" dirty="0" smtClean="0"/>
              <a:t>Responsables de procesos redefinen los tiempos y recursos a utilizar</a:t>
            </a:r>
          </a:p>
          <a:p>
            <a:pPr lvl="1"/>
            <a:endParaRPr lang="es-PE" dirty="0" smtClean="0"/>
          </a:p>
          <a:p>
            <a:r>
              <a:rPr lang="es-PE" dirty="0" smtClean="0"/>
              <a:t>Medios digitales para la ejecución:</a:t>
            </a:r>
          </a:p>
          <a:p>
            <a:pPr lvl="1"/>
            <a:r>
              <a:rPr lang="es-PE" dirty="0" smtClean="0"/>
              <a:t>A través de correo electrónico para la comunicación interna</a:t>
            </a:r>
          </a:p>
          <a:p>
            <a:pPr lvl="1"/>
            <a:r>
              <a:rPr lang="es-PE" dirty="0" smtClean="0"/>
              <a:t>Correo electrónico y Sistema de Mesa de Partes para la comunicación con el usuario externo</a:t>
            </a: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92152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87</TotalTime>
  <Words>537</Words>
  <Application>Microsoft Office PowerPoint</Application>
  <PresentationFormat>Panorámica</PresentationFormat>
  <Paragraphs>170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Calibri</vt:lpstr>
      <vt:lpstr>Century Gothic</vt:lpstr>
      <vt:lpstr>Wingdings 3</vt:lpstr>
      <vt:lpstr>Espiral</vt:lpstr>
      <vt:lpstr>INFORME DEL USO DE LA PLATAFORMA VIRTUAL</vt:lpstr>
      <vt:lpstr>MEJORAS EN EL MANTENIMIENTO Y SOPORTE:</vt:lpstr>
      <vt:lpstr>DIFICULTADES PRESENTADAS EN EL USO DE LA PLATAFORMA:</vt:lpstr>
      <vt:lpstr>SUGERENCIAS:</vt:lpstr>
      <vt:lpstr>Presentación de PowerPoint</vt:lpstr>
      <vt:lpstr>GRÁFICAS PORCENTUALES DEL ACCESO A LA PLATAFORMA - ESTUDIANTES</vt:lpstr>
      <vt:lpstr>Procesos Académicos en un sistema no presencial.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INFORME DEL USO DE LA PLATAFORMA</dc:title>
  <dc:creator>DELL</dc:creator>
  <cp:lastModifiedBy>DELL</cp:lastModifiedBy>
  <cp:revision>9</cp:revision>
  <dcterms:created xsi:type="dcterms:W3CDTF">2020-05-12T05:16:12Z</dcterms:created>
  <dcterms:modified xsi:type="dcterms:W3CDTF">2020-05-12T06:43:16Z</dcterms:modified>
</cp:coreProperties>
</file>